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4"/>
  </p:notesMasterIdLst>
  <p:sldIdLst>
    <p:sldId id="256" r:id="rId2"/>
    <p:sldId id="257" r:id="rId3"/>
    <p:sldId id="259" r:id="rId4"/>
    <p:sldId id="258" r:id="rId5"/>
    <p:sldId id="260" r:id="rId6"/>
    <p:sldId id="265" r:id="rId7"/>
    <p:sldId id="261" r:id="rId8"/>
    <p:sldId id="262" r:id="rId9"/>
    <p:sldId id="263" r:id="rId10"/>
    <p:sldId id="264" r:id="rId11"/>
    <p:sldId id="274" r:id="rId12"/>
    <p:sldId id="275" r:id="rId13"/>
    <p:sldId id="269" r:id="rId14"/>
    <p:sldId id="267" r:id="rId15"/>
    <p:sldId id="278" r:id="rId16"/>
    <p:sldId id="268" r:id="rId17"/>
    <p:sldId id="271" r:id="rId18"/>
    <p:sldId id="270" r:id="rId19"/>
    <p:sldId id="272" r:id="rId20"/>
    <p:sldId id="273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622" autoAdjust="0"/>
  </p:normalViewPr>
  <p:slideViewPr>
    <p:cSldViewPr>
      <p:cViewPr varScale="1">
        <p:scale>
          <a:sx n="62" d="100"/>
          <a:sy n="62" d="100"/>
        </p:scale>
        <p:origin x="-157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AE4E2-9791-4218-A3FE-0F3375ED4D46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FA8C8-9DA3-47AE-96CD-8D64626A71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FA8C8-9DA3-47AE-96CD-8D64626A717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667000" y="533400"/>
            <a:ext cx="3733800" cy="1600200"/>
          </a:xfrm>
          <a:prstGeom prst="ellipse">
            <a:avLst/>
          </a:prstGeom>
          <a:solidFill>
            <a:srgbClr val="FFFF00"/>
          </a:solidFill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</a:p>
          <a:p>
            <a:pPr algn="ctr"/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orange_roses-01216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609600" y="2362200"/>
            <a:ext cx="7924800" cy="4101432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b="4019"/>
          <a:stretch>
            <a:fillRect/>
          </a:stretch>
        </p:blipFill>
        <p:spPr bwMode="auto">
          <a:xfrm>
            <a:off x="3236686" y="1295400"/>
            <a:ext cx="2960977" cy="4038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200400" y="467380"/>
            <a:ext cx="2819400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ভাষা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শহীদ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1400" y="5715000"/>
            <a:ext cx="2667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আবদুল জব্বার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3551093" y="943775"/>
            <a:ext cx="2316307" cy="302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2491887" y="3939021"/>
            <a:ext cx="4454435" cy="1959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352800" y="381000"/>
            <a:ext cx="2743200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ভাষা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শহীদ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1400" y="5638800"/>
            <a:ext cx="2667000" cy="52322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আবদুস সালাম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3590925" y="1156855"/>
            <a:ext cx="1666875" cy="242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887133" y="3581400"/>
            <a:ext cx="298026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200400" y="381000"/>
            <a:ext cx="2209800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ভাষা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শহীদ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4953000"/>
            <a:ext cx="243840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আবুল বরকত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676400"/>
            <a:ext cx="6324600" cy="424731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54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। আবদুস সালাম</a:t>
            </a:r>
            <a:endParaRPr lang="bn-BD" sz="5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। রফিক উদ্দিন আহাম্মদ</a:t>
            </a:r>
            <a:endParaRPr lang="bn-BD" sz="5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। আবুল বরকত</a:t>
            </a:r>
            <a:endParaRPr lang="bn-BD" sz="5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। আবদুল জব্বার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533400"/>
            <a:ext cx="4758034" cy="76944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৪ জন ভাষা শহিদের </a:t>
            </a: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নামঃ 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14400"/>
            <a:ext cx="647700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প্রমিত উচ্চারণে শিক্ষকের আদর্শ  পাঠ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সময়ঃ ৫ মিনিট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2590800"/>
            <a:ext cx="6477000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প্রমিত উচ্চারণে শিক্ষার্থীর পাঠ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সময়ঃ ৫ মিনিট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228600"/>
            <a:ext cx="60198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শব্দার্থ ও বাক্য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গঠনঃ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– ৫ মিনিট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1143000"/>
            <a:ext cx="22860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১।বসন্তকাল-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1981200"/>
            <a:ext cx="43434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বসন্তকালে কোকিল ডাকে।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1143000"/>
            <a:ext cx="43434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বাংলাদেশের একটি ঋতু।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2743200"/>
            <a:ext cx="19812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 মিছিল-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0" y="2819400"/>
            <a:ext cx="23622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শোভাযাত্রা।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600" y="3581400"/>
            <a:ext cx="42672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তারা মিছিল করবে।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4419600"/>
            <a:ext cx="20574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৩। টগবগে-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0" y="4419600"/>
            <a:ext cx="27432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গরম হয়ে ওঠা।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0600" y="5334000"/>
            <a:ext cx="65532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তরুণদের মধ্যে সব সময় টগবগে ভাব।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838200"/>
            <a:ext cx="7315200" cy="13234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নিরব পাঠ (৫ মিনিট )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2514600"/>
            <a:ext cx="7010400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8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পৃষ্ঠা নং-১৮</a:t>
            </a:r>
            <a:endParaRPr lang="en-US" sz="8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316540"/>
            <a:ext cx="8153400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মূল্যায়ন-১০ মিঃ 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3733800"/>
            <a:ext cx="67752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। বাগানে গাঁদা ও ---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ফুল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ফুটে।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2971800"/>
            <a:ext cx="70770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।ভাষা দিবস-------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মাসের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২১ তারিখ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4495800"/>
            <a:ext cx="59494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৩। তাঁরা আমাদের----------।</a:t>
            </a:r>
          </a:p>
        </p:txBody>
      </p:sp>
      <p:sp>
        <p:nvSpPr>
          <p:cNvPr id="8" name="TextBox 7"/>
          <p:cNvSpPr txBox="1"/>
          <p:nvPr/>
        </p:nvSpPr>
        <p:spPr>
          <a:xfrm flipH="1">
            <a:off x="457200" y="685800"/>
            <a:ext cx="7649555" cy="110799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শূন্যস্থান পূরণ কর</a:t>
            </a:r>
            <a:endParaRPr lang="en-US" sz="6600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057400"/>
            <a:ext cx="7723109" cy="92333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জোড়ায়কাজ     সময়ঃ ৫মিনিট</a:t>
            </a:r>
            <a:r>
              <a:rPr lang="bn-BD" sz="5400" dirty="0" smtClean="0"/>
              <a:t> </a:t>
            </a:r>
            <a:endParaRPr lang="bn-BD" sz="5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7620000" y="30480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ফেব্রুয়ারি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7086600" y="38862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ডালিয়া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0400" y="472440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ভাষা </a:t>
            </a:r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শহিদ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 animBg="1"/>
      <p:bldP spid="6" grpId="0" animBg="1"/>
      <p:bldP spid="7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914400"/>
            <a:ext cx="8839200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বিথী বিশ্বাস</a:t>
            </a:r>
          </a:p>
          <a:p>
            <a:pPr algn="ctr"/>
            <a:r>
              <a:rPr lang="bn-BD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সহকারি শিক্ষক </a:t>
            </a:r>
          </a:p>
          <a:p>
            <a:pPr algn="ctr"/>
            <a:r>
              <a:rPr lang="bn-BD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মঠখোলা সরকারি প্রাথমিক বিদ্যালয়।</a:t>
            </a:r>
          </a:p>
          <a:p>
            <a:pPr algn="ctr"/>
            <a:r>
              <a:rPr lang="bn-BD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বোরহান উদ্দিন, ভোলা।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533400"/>
            <a:ext cx="5562600" cy="11079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দলগত কাজ- ৫ মিঃ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1000" y="2057400"/>
            <a:ext cx="8001000" cy="329320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বাক্য গঠন </a:t>
            </a:r>
            <a:r>
              <a:rPr lang="bn-BD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করঃ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থমথমে - </a:t>
            </a:r>
            <a:endParaRPr lang="bn-BD" sz="48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বেপরোয়া - </a:t>
            </a:r>
          </a:p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রাষ্ট্রভাষা - </a:t>
            </a:r>
            <a:endParaRPr lang="bn-BD" sz="4800" b="1" dirty="0" smtClean="0">
              <a:latin typeface="NikoshBAN" pitchFamily="2" charset="0"/>
              <a:cs typeface="NikoshBAN" pitchFamily="2" charset="0"/>
            </a:endParaRPr>
          </a:p>
          <a:p>
            <a:endParaRPr lang="bn-BD" sz="1600" b="1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990600"/>
            <a:ext cx="4724400" cy="120032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3581400"/>
            <a:ext cx="7924800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তোমার জানা একজন ভাষা শহিদ সম্পর্কে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৫টি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বাক্য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লিখে আনবে।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990600"/>
            <a:ext cx="4724400" cy="120032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-Love-roses.jpg"/>
          <p:cNvPicPr>
            <a:picLocks noChangeAspect="1"/>
          </p:cNvPicPr>
          <p:nvPr/>
        </p:nvPicPr>
        <p:blipFill>
          <a:blip r:embed="rId3" cstate="print"/>
          <a:srcRect r="49167"/>
          <a:stretch>
            <a:fillRect/>
          </a:stretch>
        </p:blipFill>
        <p:spPr>
          <a:xfrm>
            <a:off x="0" y="0"/>
            <a:ext cx="4648200" cy="6858000"/>
          </a:xfrm>
          <a:prstGeom prst="rect">
            <a:avLst/>
          </a:prstGeom>
        </p:spPr>
      </p:pic>
      <p:pic>
        <p:nvPicPr>
          <p:cNvPr id="4" name="Picture 3" descr="-Love-roses.jpg"/>
          <p:cNvPicPr>
            <a:picLocks noChangeAspect="1"/>
          </p:cNvPicPr>
          <p:nvPr/>
        </p:nvPicPr>
        <p:blipFill>
          <a:blip r:embed="rId3" cstate="print"/>
          <a:srcRect l="50833"/>
          <a:stretch>
            <a:fillRect/>
          </a:stretch>
        </p:blipFill>
        <p:spPr>
          <a:xfrm>
            <a:off x="4648200" y="0"/>
            <a:ext cx="44958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584 -0.03331 L 0.42916 -0.033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.175 -0.05551 " pathEditMode="relative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752600"/>
            <a:ext cx="8686800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শ্রেণিঃ 		তৃতীয়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বিষয়ঃ                 বাংলা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অধ্যায়ঃ 		পাঁচ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পাঠঃ 		ভাষা শহিদদের কথা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পাঠের অংশঃ	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ফেব্রুয়ারি মাসের---   আমাদের ভাষা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  		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৪০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5943600"/>
            <a:ext cx="678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371600"/>
            <a:ext cx="8001000" cy="34778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আবেগ 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সৃষ্টিঃ</a:t>
            </a:r>
          </a:p>
          <a:p>
            <a:pPr algn="ctr"/>
            <a:r>
              <a:rPr lang="bn-BD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গানের মাধ্যমে</a:t>
            </a:r>
            <a:endParaRPr lang="bn-BD" sz="6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‘আমার ভাইয়ের ............ফেব্রুয়ারি’ </a:t>
            </a: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40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457200"/>
            <a:ext cx="4343400" cy="120032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166878"/>
            <a:ext cx="7696200" cy="397031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শিক্ষার্থীরা  মনোযোগ সহকারে শুনে পাঠ্যাংশটির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মূল বিষয়বস্তু বুঝতে পারবে।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 শুদ্ধ ও প্রমিত উচ্চারণে পড়তে পারবে।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৩। বসন্তকাল,মিছিল,টগবগে  - শব্দগুলোর অর্থ বলতে      ও বাক্য তৈরি করে লিখতে পারবে 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৪।চার জন ভাষা শহিদের নাম বলতে ও লিখতে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400" y="1219200"/>
            <a:ext cx="5410200" cy="18620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 ঘোষণা</a:t>
            </a:r>
            <a:endParaRPr lang="en-US" sz="115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3505200"/>
            <a:ext cx="7848600" cy="153888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ভাষা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শহিদদের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কথা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ফেব্রুয়ারি মাসের..................আমাদের ভাষা শহিদ।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Elbow Connector 5"/>
          <p:cNvCxnSpPr/>
          <p:nvPr/>
        </p:nvCxnSpPr>
        <p:spPr>
          <a:xfrm>
            <a:off x="-1524000" y="4114800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3962400"/>
            <a:ext cx="464820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সময়ঃ ২৫ মিনিট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3600" y="1676400"/>
            <a:ext cx="4648200" cy="15696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-30000"/>
          </a:blip>
          <a:srcRect/>
          <a:stretch>
            <a:fillRect/>
          </a:stretch>
        </p:blipFill>
        <p:spPr bwMode="auto">
          <a:xfrm>
            <a:off x="1428750" y="2781300"/>
            <a:ext cx="62865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-40000"/>
          </a:blip>
          <a:srcRect/>
          <a:stretch>
            <a:fillRect/>
          </a:stretch>
        </p:blipFill>
        <p:spPr bwMode="auto">
          <a:xfrm>
            <a:off x="2286000" y="1914525"/>
            <a:ext cx="45720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lum contrast="-40000"/>
          </a:blip>
          <a:srcRect/>
          <a:stretch>
            <a:fillRect/>
          </a:stretch>
        </p:blipFill>
        <p:spPr bwMode="auto">
          <a:xfrm>
            <a:off x="3733800" y="1352550"/>
            <a:ext cx="1905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14600" y="5410200"/>
            <a:ext cx="4419600" cy="707886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ভাষা আন্দোলনের মিছিল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533400"/>
            <a:ext cx="5029200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ছবিতে কি দেখতে পাচ্ছ 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143000"/>
            <a:ext cx="3755136" cy="42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276600" y="314980"/>
            <a:ext cx="2819400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ভাষা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শহীদ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1400" y="5638800"/>
            <a:ext cx="312420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রফিক উদ্দিন আহাম্মদ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837</TotalTime>
  <Words>281</Words>
  <Application>Microsoft Office PowerPoint</Application>
  <PresentationFormat>On-screen Show (4:3)</PresentationFormat>
  <Paragraphs>78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Civic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</cp:lastModifiedBy>
  <cp:revision>165</cp:revision>
  <dcterms:created xsi:type="dcterms:W3CDTF">2006-08-16T00:00:00Z</dcterms:created>
  <dcterms:modified xsi:type="dcterms:W3CDTF">2013-05-23T16:40:24Z</dcterms:modified>
</cp:coreProperties>
</file>